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0" d="100"/>
          <a:sy n="80" d="100"/>
        </p:scale>
        <p:origin x="84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BBF8C32-1F68-4CA1-95C4-AB7596BCCA41}" type="datetimeFigureOut">
              <a:rPr lang="en-US" smtClean="0"/>
              <a:t>6/26/2013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B3C2CCF-4051-470E-A2F4-DCEAC95BC5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06790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13637-E87D-426F-9D52-4B4AFA759F86}" type="datetimeFigureOut">
              <a:rPr lang="en-US" smtClean="0"/>
              <a:t>6/26/2013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DFC3A3-2809-4C8E-B7B4-CF8F6FE03B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22558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13637-E87D-426F-9D52-4B4AFA759F86}" type="datetimeFigureOut">
              <a:rPr lang="en-US" smtClean="0"/>
              <a:t>6/26/2013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DFC3A3-2809-4C8E-B7B4-CF8F6FE03B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6352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13637-E87D-426F-9D52-4B4AFA759F86}" type="datetimeFigureOut">
              <a:rPr lang="en-US" smtClean="0"/>
              <a:t>6/26/2013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DFC3A3-2809-4C8E-B7B4-CF8F6FE03B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71087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13637-E87D-426F-9D52-4B4AFA759F86}" type="datetimeFigureOut">
              <a:rPr lang="en-US" smtClean="0"/>
              <a:t>6/26/2013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DFC3A3-2809-4C8E-B7B4-CF8F6FE03B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88084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13637-E87D-426F-9D52-4B4AFA759F86}" type="datetimeFigureOut">
              <a:rPr lang="en-US" smtClean="0"/>
              <a:t>6/26/2013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DFC3A3-2809-4C8E-B7B4-CF8F6FE03B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32960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13637-E87D-426F-9D52-4B4AFA759F86}" type="datetimeFigureOut">
              <a:rPr lang="en-US" smtClean="0"/>
              <a:t>6/26/2013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DFC3A3-2809-4C8E-B7B4-CF8F6FE03B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45189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13637-E87D-426F-9D52-4B4AFA759F86}" type="datetimeFigureOut">
              <a:rPr lang="en-US" smtClean="0"/>
              <a:t>6/26/2013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DFC3A3-2809-4C8E-B7B4-CF8F6FE03B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23886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13637-E87D-426F-9D52-4B4AFA759F86}" type="datetimeFigureOut">
              <a:rPr lang="en-US" smtClean="0"/>
              <a:t>6/26/2013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DFC3A3-2809-4C8E-B7B4-CF8F6FE03B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0925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13637-E87D-426F-9D52-4B4AFA759F86}" type="datetimeFigureOut">
              <a:rPr lang="en-US" smtClean="0"/>
              <a:t>6/26/2013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DFC3A3-2809-4C8E-B7B4-CF8F6FE03B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02162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13637-E87D-426F-9D52-4B4AFA759F86}" type="datetimeFigureOut">
              <a:rPr lang="en-US" smtClean="0"/>
              <a:t>6/26/2013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DFC3A3-2809-4C8E-B7B4-CF8F6FE03B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69577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13637-E87D-426F-9D52-4B4AFA759F86}" type="datetimeFigureOut">
              <a:rPr lang="en-US" smtClean="0"/>
              <a:t>6/26/2013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DFC3A3-2809-4C8E-B7B4-CF8F6FE03B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07018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213637-E87D-426F-9D52-4B4AFA759F86}" type="datetimeFigureOut">
              <a:rPr lang="en-US" smtClean="0"/>
              <a:t>6/26/2013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DFC3A3-2809-4C8E-B7B4-CF8F6FE03B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97655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237873" y="938463"/>
            <a:ext cx="6737684" cy="144655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8800" dirty="0" smtClean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স্বাগতম</a:t>
            </a:r>
            <a:endParaRPr lang="en-US" sz="8800" dirty="0">
              <a:solidFill>
                <a:srgbClr val="FFC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6625" y="2631908"/>
            <a:ext cx="4640179" cy="34801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77269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054431" y="1448790"/>
            <a:ext cx="6804561" cy="1015663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6000" dirty="0" smtClean="0">
                <a:solidFill>
                  <a:srgbClr val="00B050"/>
                </a:solidFill>
              </a:rPr>
              <a:t>ধন্যবাদ</a:t>
            </a:r>
            <a:endParaRPr lang="en-US" sz="6000" dirty="0">
              <a:solidFill>
                <a:srgbClr val="00B05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5938" y="3158835"/>
            <a:ext cx="3958442" cy="2968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73736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17558" y="589548"/>
            <a:ext cx="7230979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54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পরিচিতিঃ</a:t>
            </a:r>
          </a:p>
          <a:p>
            <a:pPr algn="ctr"/>
            <a:r>
              <a:rPr lang="bn-BD" sz="54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মোঃ লেবু মিয়া</a:t>
            </a:r>
          </a:p>
          <a:p>
            <a:pPr algn="ctr"/>
            <a:r>
              <a:rPr lang="bn-BD" sz="54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প্রভাষক</a:t>
            </a:r>
            <a:r>
              <a:rPr lang="en-US" sz="54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bn-BD" sz="54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জীববিজ্ঞান)</a:t>
            </a:r>
          </a:p>
          <a:p>
            <a:pPr algn="ctr"/>
            <a:r>
              <a:rPr lang="bn-BD" sz="54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পোগলদিঘা কলেজ</a:t>
            </a:r>
          </a:p>
          <a:p>
            <a:pPr algn="ctr"/>
            <a:r>
              <a:rPr lang="bn-BD" sz="54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তারাকান্দি,সরিষাবাড়ি,জামালপুর।</a:t>
            </a:r>
            <a:endParaRPr lang="en-US" sz="54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35000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147" y="2296694"/>
            <a:ext cx="4736432" cy="315762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799089" y="2296694"/>
            <a:ext cx="3656352" cy="3157621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982036" y="931742"/>
            <a:ext cx="6833937" cy="769441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4400" dirty="0" smtClean="0">
                <a:solidFill>
                  <a:srgbClr val="00B0F0"/>
                </a:solidFill>
              </a:rPr>
              <a:t>নিচের ছবি গুলো লক্ষ্য কর?</a:t>
            </a:r>
            <a:endParaRPr lang="en-US" sz="4400" dirty="0">
              <a:solidFill>
                <a:srgbClr val="00B0F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215189" y="5670793"/>
            <a:ext cx="36696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200" dirty="0" smtClean="0"/>
              <a:t>ব্যাকটেরিয়া</a:t>
            </a:r>
            <a:endParaRPr lang="en-US" sz="3200" dirty="0"/>
          </a:p>
        </p:txBody>
      </p:sp>
      <p:sp>
        <p:nvSpPr>
          <p:cNvPr id="6" name="TextBox 5"/>
          <p:cNvSpPr txBox="1"/>
          <p:nvPr/>
        </p:nvSpPr>
        <p:spPr>
          <a:xfrm>
            <a:off x="7170821" y="5763126"/>
            <a:ext cx="32846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000" dirty="0" smtClean="0"/>
              <a:t>ব্যাকটেরিয়াআক্রান্ত টমেটো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2929854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7745" y="2204604"/>
            <a:ext cx="4064000" cy="27813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176337" y="457200"/>
            <a:ext cx="5197642" cy="523220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/>
              <a:t>পাঠ শিরোনামঃ ব্যাকটেরিয়া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3950717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793958" y="1010652"/>
            <a:ext cx="7243010" cy="769441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44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এই পাঠ শেষে শিক্ষার্থীরা জানতে পারবে-</a:t>
            </a:r>
            <a:endParaRPr lang="en-US" sz="4400" dirty="0">
              <a:solidFill>
                <a:srgbClr val="00B0F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624263" y="3116179"/>
            <a:ext cx="8614611" cy="2800767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1</a:t>
            </a:r>
            <a:r>
              <a:rPr lang="bn-BD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।ব্যাকটেরিয়ার সংগা?</a:t>
            </a:r>
          </a:p>
          <a:p>
            <a:pPr algn="ctr"/>
            <a:r>
              <a:rPr lang="bn-BD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২।আ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কৃতি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অনুসারে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ব্যাকটেরিয়ার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প্রকারভেদ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লিখতে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  <a:p>
            <a:pPr algn="ctr"/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৩।ব্যাকটেরিয়ার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গুরুত্ত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5666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182587" y="653143"/>
            <a:ext cx="7113319" cy="923330"/>
          </a:xfrm>
          <a:prstGeom prst="rect">
            <a:avLst/>
          </a:prstGeom>
          <a:solidFill>
            <a:srgbClr val="92D050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54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 উপস্থাপনঃ</a:t>
            </a:r>
            <a:endParaRPr lang="en-US" sz="5400" dirty="0">
              <a:solidFill>
                <a:srgbClr val="00B0F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010394" y="1748090"/>
            <a:ext cx="745770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dirty="0" smtClean="0">
                <a:solidFill>
                  <a:schemeClr val="accent2">
                    <a:lumMod val="50000"/>
                  </a:schemeClr>
                </a:solidFill>
              </a:rPr>
              <a:t>ব্যাকটেরিয়া হল একপ্রকার অনুজীব যা নিউক্লিক এসিড ও প্রোটিন এর সমন্বয়ে গঠিত।</a:t>
            </a:r>
          </a:p>
          <a:p>
            <a:r>
              <a:rPr lang="bn-BD" dirty="0" smtClean="0">
                <a:solidFill>
                  <a:schemeClr val="accent2">
                    <a:lumMod val="50000"/>
                  </a:schemeClr>
                </a:solidFill>
              </a:rPr>
              <a:t>০ আকৃতি অনুসারে ব্যাকটেরিয়া ছয় প্রকার যথা-</a:t>
            </a:r>
          </a:p>
          <a:p>
            <a:r>
              <a:rPr lang="bn-BD" dirty="0" smtClean="0">
                <a:solidFill>
                  <a:schemeClr val="accent2">
                    <a:lumMod val="50000"/>
                  </a:schemeClr>
                </a:solidFill>
              </a:rPr>
              <a:t>১।গোলাকার ২।দন্ডাকার ৩।কমা আকৃতির ৪।ডিম্বাকার ৫।স্পাইরিলিয়াম ৬।স্পা</a:t>
            </a:r>
          </a:p>
          <a:p>
            <a:r>
              <a:rPr lang="bn-BD" dirty="0" smtClean="0">
                <a:solidFill>
                  <a:schemeClr val="accent2">
                    <a:lumMod val="50000"/>
                  </a:schemeClr>
                </a:solidFill>
              </a:rPr>
              <a:t>ইরোকিয়েট।</a:t>
            </a:r>
            <a:endParaRPr lang="en-US" sz="3200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2464130" y="7217253"/>
            <a:ext cx="8431481" cy="298979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2343" y="3225418"/>
            <a:ext cx="10058400" cy="35667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10668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74420" y="308758"/>
            <a:ext cx="8835242" cy="707886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4000" dirty="0" smtClean="0">
                <a:solidFill>
                  <a:srgbClr val="00B050"/>
                </a:solidFill>
              </a:rPr>
              <a:t>দলীয় কাজঃ</a:t>
            </a:r>
            <a:endParaRPr lang="en-US" sz="4000" dirty="0">
              <a:solidFill>
                <a:srgbClr val="00B05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090057" y="1852551"/>
            <a:ext cx="9084624" cy="769441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BD" sz="4400" dirty="0" smtClean="0">
                <a:solidFill>
                  <a:srgbClr val="00B0F0"/>
                </a:solidFill>
              </a:rPr>
              <a:t>০ ব্যাকটেরিয়ার তিনটি বৈশিষ্ট্য লিখ</a:t>
            </a:r>
            <a:r>
              <a:rPr lang="bn-BD" dirty="0" smtClean="0"/>
              <a:t>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3768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04457" y="985652"/>
            <a:ext cx="3657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5400" dirty="0" smtClean="0"/>
              <a:t>মূল্যায়ন</a:t>
            </a:r>
            <a:endParaRPr lang="en-US" sz="5400" dirty="0"/>
          </a:p>
        </p:txBody>
      </p:sp>
      <p:sp>
        <p:nvSpPr>
          <p:cNvPr id="3" name="TextBox 2"/>
          <p:cNvSpPr txBox="1"/>
          <p:nvPr/>
        </p:nvSpPr>
        <p:spPr>
          <a:xfrm>
            <a:off x="1840675" y="2410691"/>
            <a:ext cx="6757060" cy="954107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bn-BD" sz="2800" dirty="0" smtClean="0">
                <a:solidFill>
                  <a:schemeClr val="accent1">
                    <a:lumMod val="50000"/>
                  </a:schemeClr>
                </a:solidFill>
              </a:rPr>
              <a:t>১।ব্যাকটেরিয়া কোন কোষী প্রাণী?</a:t>
            </a:r>
          </a:p>
          <a:p>
            <a:r>
              <a:rPr lang="bn-BD" sz="2800" dirty="0" smtClean="0">
                <a:solidFill>
                  <a:schemeClr val="accent1">
                    <a:lumMod val="50000"/>
                  </a:schemeClr>
                </a:solidFill>
              </a:rPr>
              <a:t>২।তিনটি বায়বীয় ব্যাকটেরিয়ার নাম বল?</a:t>
            </a:r>
            <a:endParaRPr lang="en-US" sz="2800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6613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755076" y="902524"/>
            <a:ext cx="625829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6600" dirty="0" smtClean="0"/>
              <a:t>বাড়ীব কাজঃ</a:t>
            </a:r>
            <a:endParaRPr lang="en-US" sz="6600" dirty="0"/>
          </a:p>
        </p:txBody>
      </p:sp>
      <p:sp>
        <p:nvSpPr>
          <p:cNvPr id="3" name="TextBox 2"/>
          <p:cNvSpPr txBox="1"/>
          <p:nvPr/>
        </p:nvSpPr>
        <p:spPr>
          <a:xfrm>
            <a:off x="2470068" y="3123210"/>
            <a:ext cx="7303324" cy="1323439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BD" sz="4000" dirty="0" smtClean="0">
                <a:solidFill>
                  <a:srgbClr val="92D050"/>
                </a:solidFill>
              </a:rPr>
              <a:t>তোমরা ব্যাকটেরিয়ার অথনৈতিক গুরুত্ত লিখে নিয়ে আসবে?</a:t>
            </a:r>
            <a:endParaRPr lang="en-US" sz="4000" dirty="0">
              <a:solidFill>
                <a:srgbClr val="92D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8047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340</TotalTime>
  <Words>129</Words>
  <Application>Microsoft Office PowerPoint</Application>
  <PresentationFormat>Widescreen</PresentationFormat>
  <Paragraphs>27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6" baseType="lpstr">
      <vt:lpstr>Arial</vt:lpstr>
      <vt:lpstr>Calibri</vt:lpstr>
      <vt:lpstr>Calibri Light</vt:lpstr>
      <vt:lpstr>NikoshBAN</vt:lpstr>
      <vt:lpstr>Vrinda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DOEL</dc:creator>
  <cp:lastModifiedBy>DOEL</cp:lastModifiedBy>
  <cp:revision>50</cp:revision>
  <dcterms:created xsi:type="dcterms:W3CDTF">2013-06-25T14:58:33Z</dcterms:created>
  <dcterms:modified xsi:type="dcterms:W3CDTF">2013-06-26T08:12:43Z</dcterms:modified>
</cp:coreProperties>
</file>